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66" r:id="rId2"/>
    <p:sldId id="273" r:id="rId3"/>
    <p:sldId id="265" r:id="rId4"/>
    <p:sldId id="262" r:id="rId5"/>
    <p:sldId id="264" r:id="rId6"/>
    <p:sldId id="268" r:id="rId7"/>
    <p:sldId id="258" r:id="rId8"/>
    <p:sldId id="261" r:id="rId9"/>
    <p:sldId id="269" r:id="rId10"/>
    <p:sldId id="257" r:id="rId11"/>
    <p:sldId id="270" r:id="rId12"/>
    <p:sldId id="271" r:id="rId13"/>
    <p:sldId id="272" r:id="rId14"/>
    <p:sldId id="259" r:id="rId15"/>
    <p:sldId id="267" r:id="rId16"/>
    <p:sldId id="26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66"/>
  </p:normalViewPr>
  <p:slideViewPr>
    <p:cSldViewPr snapToGrid="0" snapToObjects="1">
      <p:cViewPr varScale="1">
        <p:scale>
          <a:sx n="102" d="100"/>
          <a:sy n="102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5EBAAB-BE1D-C341-B4DB-F5C234A83599}" type="datetimeFigureOut">
              <a:rPr lang="en-US" smtClean="0"/>
              <a:t>1/31/18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A5F8EC-8456-114E-8B33-C9F0008E6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58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familiar with </a:t>
            </a:r>
            <a:r>
              <a:rPr lang="en-US" dirty="0" err="1"/>
              <a:t>docker</a:t>
            </a:r>
            <a:r>
              <a:rPr lang="en-US" dirty="0"/>
              <a:t>?</a:t>
            </a:r>
          </a:p>
          <a:p>
            <a:br>
              <a:rPr lang="en-US" dirty="0"/>
            </a:br>
            <a:r>
              <a:rPr lang="en-US" dirty="0"/>
              <a:t>Frankly I don't know much</a:t>
            </a:r>
            <a:br>
              <a:rPr lang="en-US" dirty="0"/>
            </a:br>
            <a:r>
              <a:rPr lang="en-US" dirty="0"/>
              <a:t>no one will shut up </a:t>
            </a:r>
          </a:p>
          <a:p>
            <a:r>
              <a:rPr lang="en-US" dirty="0"/>
              <a:t>1.3 </a:t>
            </a:r>
            <a:r>
              <a:rPr lang="en-US" dirty="0" err="1"/>
              <a:t>bil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5F8EC-8456-114E-8B33-C9F0008E6C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470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Doesn’t matter what version of python you have installed already.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5F8EC-8456-114E-8B33-C9F0008E6C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937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Share and build on top of other apps/environments</a:t>
            </a:r>
          </a:p>
          <a:p>
            <a:endParaRPr lang="en-US" sz="1200" dirty="0"/>
          </a:p>
          <a:p>
            <a:r>
              <a:rPr lang="en-US" sz="1200" dirty="0"/>
              <a:t>you’ll include further dependencies for building back end server. (closes environment so conflicts don’t occur when run on same server)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5F8EC-8456-114E-8B33-C9F0008E6C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826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5F8EC-8456-114E-8B33-C9F0008E6C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14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Someone builds code...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5F8EC-8456-114E-8B33-C9F0008E6C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752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Chaos ensues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5F8EC-8456-114E-8B33-C9F0008E6C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249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5F8EC-8456-114E-8B33-C9F0008E6C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603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5F8EC-8456-114E-8B33-C9F0008E6C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584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Traditionally…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5F8EC-8456-114E-8B33-C9F0008E6C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102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least if you’re not well versed, much like handing instructions to an inexperienced chef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5F8EC-8456-114E-8B33-C9F0008E6C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500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4-6X!</a:t>
            </a:r>
          </a:p>
          <a:p>
            <a:r>
              <a:rPr lang="en-US" dirty="0"/>
              <a:t>If tuned properly, can have 4-6x more applications running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5F8EC-8456-114E-8B33-C9F0008E6C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713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04327-9955-3B4D-8A56-560E496558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9091" y="389466"/>
            <a:ext cx="4422776" cy="1444097"/>
          </a:xfrm>
        </p:spPr>
        <p:txBody>
          <a:bodyPr>
            <a:normAutofit/>
          </a:bodyPr>
          <a:lstStyle/>
          <a:p>
            <a:r>
              <a:rPr lang="en-US" sz="6000" dirty="0"/>
              <a:t>Docker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A24E3-8AB0-A44D-9437-08884FAC1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700" y="2104496"/>
            <a:ext cx="8651379" cy="439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3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D2C13-46B5-B248-96B4-16C1AF0B8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82497"/>
            <a:ext cx="9905998" cy="1478570"/>
          </a:xfrm>
        </p:spPr>
        <p:txBody>
          <a:bodyPr/>
          <a:lstStyle/>
          <a:p>
            <a:r>
              <a:rPr lang="en-US" dirty="0"/>
              <a:t>Virtual machines vs Docker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703753-0563-2243-8361-17162003A5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966"/>
          <a:stretch/>
        </p:blipFill>
        <p:spPr>
          <a:xfrm>
            <a:off x="674286" y="1490135"/>
            <a:ext cx="10840252" cy="501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45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4D9C6-73C3-AB48-95AE-6D8741DDD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13717"/>
            <a:ext cx="9905998" cy="1478570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docker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4AAD3-AA8C-BF42-A683-FC80E1DEF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36687"/>
            <a:ext cx="10593387" cy="5201180"/>
          </a:xfrm>
        </p:spPr>
        <p:txBody>
          <a:bodyPr>
            <a:normAutofit/>
          </a:bodyPr>
          <a:lstStyle/>
          <a:p>
            <a:r>
              <a:rPr lang="en-US" sz="3600" b="1" dirty="0"/>
              <a:t>No setup or installation</a:t>
            </a:r>
          </a:p>
          <a:p>
            <a:r>
              <a:rPr lang="en-US" sz="3600" b="1" dirty="0"/>
              <a:t>Docker Engine</a:t>
            </a:r>
          </a:p>
          <a:p>
            <a:pPr lvl="1"/>
            <a:r>
              <a:rPr lang="en-US" sz="3200" dirty="0"/>
              <a:t>Can sit on a very bare bone server</a:t>
            </a:r>
          </a:p>
          <a:p>
            <a:r>
              <a:rPr lang="en-US" sz="3600" dirty="0"/>
              <a:t>Self contained</a:t>
            </a:r>
          </a:p>
          <a:p>
            <a:r>
              <a:rPr lang="en-US" sz="3600" dirty="0"/>
              <a:t>Images can be uploaded and cloned to replicate the exact same app.</a:t>
            </a:r>
          </a:p>
          <a:p>
            <a:pPr lvl="1"/>
            <a:r>
              <a:rPr lang="en-US" sz="3200" dirty="0" err="1"/>
              <a:t>Dockerhub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6502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751EB0D-6AE6-C44B-90B8-3CDEA2EEFBD0}"/>
              </a:ext>
            </a:extLst>
          </p:cNvPr>
          <p:cNvSpPr txBox="1">
            <a:spLocks/>
          </p:cNvSpPr>
          <p:nvPr/>
        </p:nvSpPr>
        <p:spPr>
          <a:xfrm>
            <a:off x="1276880" y="152399"/>
            <a:ext cx="3904720" cy="1098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What is docker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98EAB5-20E4-EF42-8FAC-814AE6871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5" b="19858"/>
          <a:stretch/>
        </p:blipFill>
        <p:spPr>
          <a:xfrm>
            <a:off x="1276880" y="0"/>
            <a:ext cx="9093200" cy="634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94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4D9C6-73C3-AB48-95AE-6D8741DDD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880" y="152399"/>
            <a:ext cx="3904720" cy="1098021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docker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178F5D-C35B-0340-9FD5-E0EDFB33B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880" y="1250420"/>
            <a:ext cx="10102320" cy="544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529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90F88F5-0CBC-0944-B478-8DB6FF323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809" y="985270"/>
            <a:ext cx="10583857" cy="5481109"/>
          </a:xfrm>
        </p:spPr>
      </p:pic>
    </p:spTree>
    <p:extLst>
      <p:ext uri="{BB962C8B-B14F-4D97-AF65-F5344CB8AC3E}">
        <p14:creationId xmlns:p14="http://schemas.microsoft.com/office/powerpoint/2010/main" val="726731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6B3C9-F9DB-7F49-9875-FB06139A1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Why is this relevant to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1CF15-019E-E745-8D11-B1E956B32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41487"/>
            <a:ext cx="9905999" cy="3541714"/>
          </a:xfrm>
        </p:spPr>
        <p:txBody>
          <a:bodyPr>
            <a:noAutofit/>
          </a:bodyPr>
          <a:lstStyle/>
          <a:p>
            <a:r>
              <a:rPr lang="en-US" sz="4000" dirty="0"/>
              <a:t>Streamline Development Workflows (like </a:t>
            </a:r>
            <a:r>
              <a:rPr lang="en-US" sz="4000" dirty="0" err="1"/>
              <a:t>github</a:t>
            </a:r>
            <a:r>
              <a:rPr lang="en-US" sz="4000" dirty="0"/>
              <a:t>)</a:t>
            </a:r>
          </a:p>
          <a:p>
            <a:r>
              <a:rPr lang="en-US" sz="4000" dirty="0" err="1"/>
              <a:t>Microservices</a:t>
            </a:r>
            <a:r>
              <a:rPr lang="en-US" sz="4000" dirty="0"/>
              <a:t> – API that runs algorithms in real time (such as Sentiment analysis)</a:t>
            </a:r>
          </a:p>
          <a:p>
            <a:r>
              <a:rPr lang="en-US" sz="4000" dirty="0"/>
              <a:t>Reproducible Data Science</a:t>
            </a:r>
          </a:p>
          <a:p>
            <a:r>
              <a:rPr lang="en-US" sz="4000" dirty="0"/>
              <a:t>Running on cloud servers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C4D981-EEDC-C94E-82BC-7928B3F9A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735" y="753984"/>
            <a:ext cx="9405354" cy="511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68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928CDD-E7D8-724B-B350-19185F232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733" y="939801"/>
            <a:ext cx="9110134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252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3C15F2-9C96-AA4E-9966-8453429CA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33" y="656562"/>
            <a:ext cx="11446933" cy="5822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E6F330-F0C9-E341-9998-41413421F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333" y="2216698"/>
            <a:ext cx="5725821" cy="270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5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FB9C1C-3C72-754E-9252-F41123C7B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01" y="768349"/>
            <a:ext cx="7023100" cy="525327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D38DB2-A6DE-484E-92E0-6675CED0AFD7}"/>
              </a:ext>
            </a:extLst>
          </p:cNvPr>
          <p:cNvSpPr txBox="1">
            <a:spLocks/>
          </p:cNvSpPr>
          <p:nvPr/>
        </p:nvSpPr>
        <p:spPr>
          <a:xfrm>
            <a:off x="420157" y="1548461"/>
            <a:ext cx="3885143" cy="36930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What is the problem?</a:t>
            </a:r>
          </a:p>
        </p:txBody>
      </p:sp>
    </p:spTree>
    <p:extLst>
      <p:ext uri="{BB962C8B-B14F-4D97-AF65-F5344CB8AC3E}">
        <p14:creationId xmlns:p14="http://schemas.microsoft.com/office/powerpoint/2010/main" val="2823149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19F2EA-AD8F-CE46-AE9D-54DE15B42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233" y="793749"/>
            <a:ext cx="7175500" cy="536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88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69729-8336-3442-B640-2C1EE2A41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it happen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1532C-48BD-FB41-949D-B37C0BBBB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Operating systems</a:t>
            </a:r>
          </a:p>
          <a:p>
            <a:r>
              <a:rPr lang="en-US" sz="3200" dirty="0"/>
              <a:t>Software</a:t>
            </a:r>
          </a:p>
          <a:p>
            <a:r>
              <a:rPr lang="en-US" sz="3200" dirty="0"/>
              <a:t>File Dependencies</a:t>
            </a:r>
          </a:p>
          <a:p>
            <a:r>
              <a:rPr lang="en-US" sz="3200" dirty="0"/>
              <a:t>Installation tools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B55E4-1F0A-A044-B27A-05ADAF650E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86" r="18745"/>
          <a:stretch/>
        </p:blipFill>
        <p:spPr>
          <a:xfrm>
            <a:off x="4747682" y="1903677"/>
            <a:ext cx="6479118" cy="42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28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8A1C7-9D10-4843-BA44-BD6667593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3" y="161318"/>
            <a:ext cx="9905998" cy="1478570"/>
          </a:xfrm>
        </p:spPr>
        <p:txBody>
          <a:bodyPr/>
          <a:lstStyle/>
          <a:p>
            <a:r>
              <a:rPr lang="en-US" dirty="0"/>
              <a:t>Solving with virtual machines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4DD341-45C7-EF49-8E46-70C48981C7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8" t="5527" r="3061" b="3106"/>
          <a:stretch/>
        </p:blipFill>
        <p:spPr>
          <a:xfrm>
            <a:off x="2208213" y="1236133"/>
            <a:ext cx="7917920" cy="544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1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569AFC-E2A1-504E-BCE4-7F7BE30C41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365" t="18777" b="2399"/>
          <a:stretch/>
        </p:blipFill>
        <p:spPr>
          <a:xfrm>
            <a:off x="1141413" y="1961622"/>
            <a:ext cx="10336211" cy="4635016"/>
          </a:xfr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DFC267D-364F-2F42-9BA7-FAB376817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Solving with virtual machines</a:t>
            </a:r>
          </a:p>
        </p:txBody>
      </p:sp>
    </p:spTree>
    <p:extLst>
      <p:ext uri="{BB962C8B-B14F-4D97-AF65-F5344CB8AC3E}">
        <p14:creationId xmlns:p14="http://schemas.microsoft.com/office/powerpoint/2010/main" val="4210034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15FD140-6179-C844-980B-7C1DD431B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099" y="313265"/>
            <a:ext cx="7319434" cy="620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08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4D9C6-73C3-AB48-95AE-6D8741DDD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docker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4AAD3-AA8C-BF42-A683-FC80E1DEF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75354"/>
            <a:ext cx="9905999" cy="3541714"/>
          </a:xfrm>
        </p:spPr>
        <p:txBody>
          <a:bodyPr>
            <a:normAutofit/>
          </a:bodyPr>
          <a:lstStyle/>
          <a:p>
            <a:r>
              <a:rPr lang="en-US" sz="3600" b="1" dirty="0"/>
              <a:t>No setup or installation</a:t>
            </a:r>
          </a:p>
          <a:p>
            <a:r>
              <a:rPr lang="en-US" sz="3600" b="1" dirty="0"/>
              <a:t>Docker Engine</a:t>
            </a:r>
          </a:p>
          <a:p>
            <a:pPr lvl="1"/>
            <a:r>
              <a:rPr lang="en-US" sz="3200" dirty="0"/>
              <a:t>Can sit on a very bare bone server</a:t>
            </a:r>
          </a:p>
        </p:txBody>
      </p:sp>
    </p:spTree>
    <p:extLst>
      <p:ext uri="{BB962C8B-B14F-4D97-AF65-F5344CB8AC3E}">
        <p14:creationId xmlns:p14="http://schemas.microsoft.com/office/powerpoint/2010/main" val="21429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166</TotalTime>
  <Words>217</Words>
  <Application>Microsoft Macintosh PowerPoint</Application>
  <PresentationFormat>Widescreen</PresentationFormat>
  <Paragraphs>52</Paragraphs>
  <Slides>16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Trebuchet MS</vt:lpstr>
      <vt:lpstr>Tw Cen MT</vt:lpstr>
      <vt:lpstr>Circuit</vt:lpstr>
      <vt:lpstr>Docker</vt:lpstr>
      <vt:lpstr>PowerPoint Presentation</vt:lpstr>
      <vt:lpstr>PowerPoint Presentation</vt:lpstr>
      <vt:lpstr>PowerPoint Presentation</vt:lpstr>
      <vt:lpstr>Why does it happen</vt:lpstr>
      <vt:lpstr>Solving with virtual machines</vt:lpstr>
      <vt:lpstr>Solving with virtual machines</vt:lpstr>
      <vt:lpstr>PowerPoint Presentation</vt:lpstr>
      <vt:lpstr>What is docker</vt:lpstr>
      <vt:lpstr>Virtual machines vs Docker</vt:lpstr>
      <vt:lpstr>What is docker</vt:lpstr>
      <vt:lpstr>PowerPoint Presentation</vt:lpstr>
      <vt:lpstr>What is docker</vt:lpstr>
      <vt:lpstr>PowerPoint Presentation</vt:lpstr>
      <vt:lpstr>Why is this relevant to ML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</dc:title>
  <dc:creator>Michael Du</dc:creator>
  <cp:lastModifiedBy>Michael Du</cp:lastModifiedBy>
  <cp:revision>15</cp:revision>
  <cp:lastPrinted>2018-01-31T17:44:18Z</cp:lastPrinted>
  <dcterms:created xsi:type="dcterms:W3CDTF">2018-01-30T21:35:36Z</dcterms:created>
  <dcterms:modified xsi:type="dcterms:W3CDTF">2018-01-31T21:33:39Z</dcterms:modified>
</cp:coreProperties>
</file>